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FA38C-F6B1-C941-B5FD-60CC67E1FA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F091C2-594A-CD41-9825-84438D694D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0C3317-C12F-8F4F-90F7-B96B08C36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48B21-8260-D04A-9769-2437C2D2D5DB}" type="datetimeFigureOut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A16FC5-0C43-DB4E-AD31-32346DAF7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151456-E0F6-F449-85E6-84F8928AE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A3A3-C446-CB4E-BF97-AE26FB90B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593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27032-45C2-EA4A-8BCA-86D62CB94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E7A9A1-D730-0944-9EAA-2587EF6B1B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31F0C-A8A9-DD4B-BFCF-CA36C342C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48B21-8260-D04A-9769-2437C2D2D5DB}" type="datetimeFigureOut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65889C-713C-0342-A128-1006DCBB9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B2E0F-BFBC-6346-B656-54525F655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A3A3-C446-CB4E-BF97-AE26FB90B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789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992B25-C512-DF48-AEAD-BF22A4D413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943E0A-E96F-1A43-A730-0C927746A2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FB097C-4C23-894B-A54F-F7F010537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48B21-8260-D04A-9769-2437C2D2D5DB}" type="datetimeFigureOut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16B50-C880-B741-ABA4-25CB09FBC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6015B-0CA0-C74C-9358-CE912B70D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A3A3-C446-CB4E-BF97-AE26FB90B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64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D5F69-C640-B341-906E-C31DA4068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8E345-FA13-FA48-A389-6342CFC45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DF571E-3866-8A43-8533-D78FC7281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48B21-8260-D04A-9769-2437C2D2D5DB}" type="datetimeFigureOut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477E6E-035C-6E4B-B092-2C17DDA2C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A8ACE-69EA-8648-8AE2-C33E27123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A3A3-C446-CB4E-BF97-AE26FB90B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314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5505A-0364-FB46-B53D-9BC17244A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D31B37-C33E-A14D-93DF-DC96A62CDA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3E1E6-8824-B24C-B724-BAB34DDA6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48B21-8260-D04A-9769-2437C2D2D5DB}" type="datetimeFigureOut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0EBFA6-7957-7A4C-8C2F-4B9930ACA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410A1F-514B-FA47-A6EE-53A385960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A3A3-C446-CB4E-BF97-AE26FB90B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445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D4C46-4084-FD49-9B85-AE94FB162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D6C42-F9A6-F644-8FEC-1381006EAD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DAF6E0-CA3F-D644-8D00-D302D7A38D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EAFDFA-81E8-C540-A18C-6621F47FF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48B21-8260-D04A-9769-2437C2D2D5DB}" type="datetimeFigureOut">
              <a:rPr lang="en-US" smtClean="0"/>
              <a:t>4/7/21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550D7B-638E-3042-86E2-A1958BEBE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2C9A2-7A53-C14E-9858-AC4F631A4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A3A3-C446-CB4E-BF97-AE26FB90B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55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4CBEA-BEF2-7B40-9540-B617C8793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0C5F2-1C1D-C54A-AA8D-A9CADD21A7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8A7813-1800-9B4B-BAFA-8069AB7109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5C3FEB-D183-6D4B-B3AA-05D0675D0C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F0C4C6-12DC-514B-8C45-0C5FD6B397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2082F3-4375-6041-A9DB-CE90F2E43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48B21-8260-D04A-9769-2437C2D2D5DB}" type="datetimeFigureOut">
              <a:rPr lang="en-US" smtClean="0"/>
              <a:t>4/7/21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29A657-BF53-2243-9C25-EEF685995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60B602-9747-0B4C-B90D-81AF3BBCB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A3A3-C446-CB4E-BF97-AE26FB90B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263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877A5-4731-8B47-9C56-DDC4825A2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11B368-BE5B-FE4D-B597-217D9527E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48B21-8260-D04A-9769-2437C2D2D5DB}" type="datetimeFigureOut">
              <a:rPr lang="en-US" smtClean="0"/>
              <a:t>4/7/21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79AB17-EAE4-834B-9123-58FFF9960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F59631-B24B-624E-A8D5-6FBEC9EDB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A3A3-C446-CB4E-BF97-AE26FB90B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456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A25203-C0BC-2844-A58D-3FC91AEFE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48B21-8260-D04A-9769-2437C2D2D5DB}" type="datetimeFigureOut">
              <a:rPr lang="en-US" smtClean="0"/>
              <a:t>4/7/21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AB1F45-F2B2-3B44-A8E7-AFA26145D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605B1B-5961-5545-B5FF-8FD76EEF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A3A3-C446-CB4E-BF97-AE26FB90B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68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39190-D4A3-3047-9432-D0FB2BC05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5360C-3678-6841-A917-221B850FDD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D4AD45-9F0D-5141-B217-906D9EFD12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8B68A6-97C5-0A49-8FA7-3247AC68F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48B21-8260-D04A-9769-2437C2D2D5DB}" type="datetimeFigureOut">
              <a:rPr lang="en-US" smtClean="0"/>
              <a:t>4/7/21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BCE972-6605-FB4A-B7D1-21E19662E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5C5DEF-556B-0243-8BD1-955AC7DD7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A3A3-C446-CB4E-BF97-AE26FB90B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850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E2D2A-3511-8C4C-8040-866C8790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8C842E-6E3C-8248-900F-6D10261FD1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3016BA-3B58-C943-B7AA-4CE6EDEC4F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354BCE-CAAF-A846-8931-A7BB78EB7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48B21-8260-D04A-9769-2437C2D2D5DB}" type="datetimeFigureOut">
              <a:rPr lang="en-US" smtClean="0"/>
              <a:t>4/7/21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E52E60-5DA2-7145-9957-1C7692C07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43DE90-A32B-F543-88B3-5D8617811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A3A3-C446-CB4E-BF97-AE26FB90B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007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ABCA7E-261C-AB42-A02B-9628FF283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16363E-653D-A348-973B-D0C6126215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A88AF5-F0AE-DB46-B68E-C5090FEC88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48B21-8260-D04A-9769-2437C2D2D5DB}" type="datetimeFigureOut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8612D2-0F5B-984D-9765-5D7993A384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28F85-8D34-6E48-A4BD-EC7D350284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ACA3A3-C446-CB4E-BF97-AE26FB90B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358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1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B81F163-A983-1647-9390-383433FE9D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113" b="99635" l="0" r="97200">
                        <a14:foregroundMark x1="50500" y1="31096" x2="64300" y2="32625"/>
                        <a14:foregroundMark x1="64300" y1="32625" x2="74850" y2="41561"/>
                        <a14:foregroundMark x1="74850" y1="41561" x2="77550" y2="49867"/>
                        <a14:foregroundMark x1="77550" y1="49867" x2="70250" y2="50100"/>
                        <a14:foregroundMark x1="55300" y1="25947" x2="68000" y2="27309"/>
                        <a14:foregroundMark x1="68000" y1="27309" x2="80050" y2="31495"/>
                        <a14:foregroundMark x1="80050" y1="31495" x2="87850" y2="38937"/>
                        <a14:foregroundMark x1="87850" y1="38937" x2="66200" y2="56412"/>
                        <a14:foregroundMark x1="66200" y1="56412" x2="62000" y2="57542"/>
                        <a14:foregroundMark x1="71350" y1="61827" x2="82550" y2="77807"/>
                        <a14:foregroundMark x1="82550" y1="77807" x2="75000" y2="85482"/>
                        <a14:foregroundMark x1="75000" y1="85482" x2="34050" y2="79734"/>
                        <a14:foregroundMark x1="34050" y1="79734" x2="24900" y2="73621"/>
                        <a14:foregroundMark x1="24900" y1="73621" x2="31200" y2="66777"/>
                        <a14:foregroundMark x1="31200" y1="66777" x2="45950" y2="62558"/>
                        <a14:foregroundMark x1="45950" y1="62558" x2="72150" y2="62691"/>
                        <a14:foregroundMark x1="31250" y1="22027" x2="57750" y2="23588"/>
                        <a14:foregroundMark x1="57750" y1="23588" x2="66250" y2="29934"/>
                        <a14:foregroundMark x1="66250" y1="29934" x2="58500" y2="38007"/>
                        <a14:foregroundMark x1="58500" y1="38007" x2="46600" y2="40133"/>
                        <a14:foregroundMark x1="46600" y1="40133" x2="34300" y2="39402"/>
                        <a14:foregroundMark x1="34300" y1="39402" x2="26550" y2="32724"/>
                        <a14:foregroundMark x1="26550" y1="32724" x2="30750" y2="24252"/>
                        <a14:foregroundMark x1="30750" y1="24252" x2="33150" y2="23455"/>
                        <a14:foregroundMark x1="21650" y1="29136" x2="24800" y2="11063"/>
                        <a14:foregroundMark x1="24800" y1="11063" x2="35250" y2="5748"/>
                        <a14:foregroundMark x1="35250" y1="5748" x2="64400" y2="3189"/>
                        <a14:foregroundMark x1="64400" y1="3189" x2="78450" y2="6113"/>
                        <a14:foregroundMark x1="78450" y1="6113" x2="87250" y2="11894"/>
                        <a14:foregroundMark x1="87250" y1="11894" x2="84850" y2="22458"/>
                        <a14:foregroundMark x1="84850" y1="22458" x2="53700" y2="41728"/>
                        <a14:foregroundMark x1="53700" y1="41728" x2="53700" y2="41728"/>
                        <a14:foregroundMark x1="23800" y1="12259" x2="31200" y2="5615"/>
                        <a14:foregroundMark x1="31200" y1="5615" x2="44750" y2="1130"/>
                        <a14:foregroundMark x1="44750" y1="1130" x2="65800" y2="233"/>
                        <a14:foregroundMark x1="65800" y1="233" x2="78700" y2="2990"/>
                        <a14:foregroundMark x1="78700" y1="2990" x2="91950" y2="15316"/>
                        <a14:foregroundMark x1="91950" y1="15316" x2="94600" y2="22027"/>
                        <a14:foregroundMark x1="76400" y1="13488" x2="89450" y2="21993"/>
                        <a14:foregroundMark x1="89450" y1="21993" x2="98700" y2="34718"/>
                        <a14:foregroundMark x1="98700" y1="34718" x2="97200" y2="74518"/>
                        <a14:foregroundMark x1="97200" y1="74518" x2="87800" y2="89169"/>
                        <a14:foregroundMark x1="87800" y1="89169" x2="70700" y2="89801"/>
                        <a14:foregroundMark x1="70700" y1="89801" x2="69450" y2="89169"/>
                        <a14:foregroundMark x1="71850" y1="61096" x2="53350" y2="61561"/>
                        <a14:foregroundMark x1="53350" y1="61561" x2="45450" y2="68239"/>
                        <a14:foregroundMark x1="45450" y1="68239" x2="45150" y2="77276"/>
                        <a14:foregroundMark x1="45150" y1="77276" x2="50100" y2="86279"/>
                        <a14:foregroundMark x1="50100" y1="86279" x2="67850" y2="99468"/>
                        <a14:foregroundMark x1="32050" y1="58272" x2="7550" y2="78638"/>
                        <a14:foregroundMark x1="7550" y1="78638" x2="0" y2="89867"/>
                        <a14:foregroundMark x1="72150" y1="67508" x2="43800" y2="70864"/>
                        <a14:foregroundMark x1="43800" y1="70864" x2="16500" y2="78704"/>
                        <a14:foregroundMark x1="16500" y1="78704" x2="7700" y2="86944"/>
                        <a14:foregroundMark x1="7700" y1="86944" x2="14150" y2="95183"/>
                        <a14:foregroundMark x1="14150" y1="95183" x2="34750" y2="9963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846551" y="329609"/>
            <a:ext cx="3979552" cy="598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956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6E85F6B-9BDC-A842-97B3-9E22963F59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46488">
            <a:off x="2700684" y="-703477"/>
            <a:ext cx="7027530" cy="5133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D85FDEB-34CD-7444-831F-D5AA1783B3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9500" l="10000" r="99688">
                        <a14:foregroundMark x1="37813" y1="25333" x2="42083" y2="16333"/>
                        <a14:foregroundMark x1="42083" y1="16333" x2="49010" y2="11833"/>
                        <a14:foregroundMark x1="49010" y1="11833" x2="56615" y2="10917"/>
                        <a14:foregroundMark x1="56615" y1="10917" x2="63021" y2="14333"/>
                        <a14:foregroundMark x1="63021" y1="14333" x2="65781" y2="17750"/>
                        <a14:foregroundMark x1="43125" y1="81000" x2="65781" y2="82083"/>
                        <a14:foregroundMark x1="65781" y1="82083" x2="70365" y2="73667"/>
                        <a14:foregroundMark x1="70365" y1="73667" x2="70260" y2="73167"/>
                        <a14:foregroundMark x1="69792" y1="70167" x2="94375" y2="91667"/>
                        <a14:foregroundMark x1="71719" y1="88167" x2="99688" y2="94750"/>
                        <a14:foregroundMark x1="82552" y1="74667" x2="89948" y2="76917"/>
                        <a14:foregroundMark x1="89948" y1="76917" x2="99688" y2="88167"/>
                        <a14:foregroundMark x1="71875" y1="93083" x2="57552" y2="93333"/>
                        <a14:foregroundMark x1="57552" y1="93333" x2="40469" y2="90583"/>
                        <a14:foregroundMark x1="40469" y1="90583" x2="29531" y2="97583"/>
                        <a14:foregroundMark x1="30573" y1="85083" x2="17708" y2="96833"/>
                        <a14:foregroundMark x1="17708" y1="96833" x2="16042" y2="99500"/>
                        <a14:backgroundMark x1="36458" y1="25333" x2="34531" y2="35583"/>
                        <a14:backgroundMark x1="34531" y1="35583" x2="35104" y2="69500"/>
                        <a14:backgroundMark x1="35104" y1="69500" x2="23594" y2="83417"/>
                        <a14:backgroundMark x1="23594" y1="83417" x2="14479" y2="89583"/>
                        <a14:backgroundMark x1="14479" y1="89583" x2="9531" y2="76250"/>
                        <a14:backgroundMark x1="9531" y1="76250" x2="10417" y2="51167"/>
                        <a14:backgroundMark x1="10417" y1="51167" x2="17448" y2="32667"/>
                        <a14:backgroundMark x1="17448" y1="32667" x2="24479" y2="24333"/>
                        <a14:backgroundMark x1="24479" y1="24333" x2="32604" y2="23250"/>
                        <a14:backgroundMark x1="32604" y1="23250" x2="36458" y2="24667"/>
                      </a14:backgroundRemoval>
                    </a14:imgEffect>
                  </a14:imgLayer>
                </a14:imgProps>
              </a:ext>
            </a:extLst>
          </a:blip>
          <a:srcRect l="18606" r="5391"/>
          <a:stretch/>
        </p:blipFill>
        <p:spPr>
          <a:xfrm flipH="1">
            <a:off x="5100382" y="869165"/>
            <a:ext cx="6300696" cy="518134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0C13C99-6045-7945-84FE-D46704B988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113" b="99635" l="0" r="97200">
                        <a14:foregroundMark x1="50500" y1="31096" x2="64300" y2="32625"/>
                        <a14:foregroundMark x1="64300" y1="32625" x2="74850" y2="41561"/>
                        <a14:foregroundMark x1="74850" y1="41561" x2="77550" y2="49867"/>
                        <a14:foregroundMark x1="77550" y1="49867" x2="70250" y2="50100"/>
                        <a14:foregroundMark x1="55300" y1="25947" x2="68000" y2="27309"/>
                        <a14:foregroundMark x1="68000" y1="27309" x2="80050" y2="31495"/>
                        <a14:foregroundMark x1="80050" y1="31495" x2="87850" y2="38937"/>
                        <a14:foregroundMark x1="87850" y1="38937" x2="66200" y2="56412"/>
                        <a14:foregroundMark x1="66200" y1="56412" x2="62000" y2="57542"/>
                        <a14:foregroundMark x1="71350" y1="61827" x2="82550" y2="77807"/>
                        <a14:foregroundMark x1="82550" y1="77807" x2="75000" y2="85482"/>
                        <a14:foregroundMark x1="75000" y1="85482" x2="34050" y2="79734"/>
                        <a14:foregroundMark x1="34050" y1="79734" x2="24900" y2="73621"/>
                        <a14:foregroundMark x1="24900" y1="73621" x2="31200" y2="66777"/>
                        <a14:foregroundMark x1="31200" y1="66777" x2="45950" y2="62558"/>
                        <a14:foregroundMark x1="45950" y1="62558" x2="72150" y2="62691"/>
                        <a14:foregroundMark x1="31250" y1="22027" x2="57750" y2="23588"/>
                        <a14:foregroundMark x1="57750" y1="23588" x2="66250" y2="29934"/>
                        <a14:foregroundMark x1="66250" y1="29934" x2="58500" y2="38007"/>
                        <a14:foregroundMark x1="58500" y1="38007" x2="46600" y2="40133"/>
                        <a14:foregroundMark x1="46600" y1="40133" x2="34300" y2="39402"/>
                        <a14:foregroundMark x1="34300" y1="39402" x2="26550" y2="32724"/>
                        <a14:foregroundMark x1="26550" y1="32724" x2="30750" y2="24252"/>
                        <a14:foregroundMark x1="30750" y1="24252" x2="33150" y2="23455"/>
                        <a14:foregroundMark x1="21650" y1="29136" x2="24800" y2="11063"/>
                        <a14:foregroundMark x1="24800" y1="11063" x2="35250" y2="5748"/>
                        <a14:foregroundMark x1="35250" y1="5748" x2="64400" y2="3189"/>
                        <a14:foregroundMark x1="64400" y1="3189" x2="78450" y2="6113"/>
                        <a14:foregroundMark x1="78450" y1="6113" x2="87250" y2="11894"/>
                        <a14:foregroundMark x1="87250" y1="11894" x2="84850" y2="22458"/>
                        <a14:foregroundMark x1="84850" y1="22458" x2="53700" y2="41728"/>
                        <a14:foregroundMark x1="53700" y1="41728" x2="53700" y2="41728"/>
                        <a14:foregroundMark x1="23800" y1="12259" x2="31200" y2="5615"/>
                        <a14:foregroundMark x1="31200" y1="5615" x2="44750" y2="1130"/>
                        <a14:foregroundMark x1="44750" y1="1130" x2="65800" y2="233"/>
                        <a14:foregroundMark x1="65800" y1="233" x2="78700" y2="2990"/>
                        <a14:foregroundMark x1="78700" y1="2990" x2="91950" y2="15316"/>
                        <a14:foregroundMark x1="91950" y1="15316" x2="94600" y2="22027"/>
                        <a14:foregroundMark x1="76400" y1="13488" x2="89450" y2="21993"/>
                        <a14:foregroundMark x1="89450" y1="21993" x2="98700" y2="34718"/>
                        <a14:foregroundMark x1="98700" y1="34718" x2="97200" y2="74518"/>
                        <a14:foregroundMark x1="97200" y1="74518" x2="87800" y2="89169"/>
                        <a14:foregroundMark x1="87800" y1="89169" x2="70700" y2="89801"/>
                        <a14:foregroundMark x1="70700" y1="89801" x2="69450" y2="89169"/>
                        <a14:foregroundMark x1="71850" y1="61096" x2="53350" y2="61561"/>
                        <a14:foregroundMark x1="53350" y1="61561" x2="45450" y2="68239"/>
                        <a14:foregroundMark x1="45450" y1="68239" x2="45150" y2="77276"/>
                        <a14:foregroundMark x1="45150" y1="77276" x2="50100" y2="86279"/>
                        <a14:foregroundMark x1="50100" y1="86279" x2="67850" y2="99468"/>
                        <a14:foregroundMark x1="32050" y1="58272" x2="7550" y2="78638"/>
                        <a14:foregroundMark x1="7550" y1="78638" x2="0" y2="89867"/>
                        <a14:foregroundMark x1="72150" y1="67508" x2="43800" y2="70864"/>
                        <a14:foregroundMark x1="43800" y1="70864" x2="16500" y2="78704"/>
                        <a14:foregroundMark x1="16500" y1="78704" x2="7700" y2="86944"/>
                        <a14:foregroundMark x1="7700" y1="86944" x2="14150" y2="95183"/>
                        <a14:foregroundMark x1="14150" y1="95183" x2="34750" y2="9963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729584" y="869165"/>
            <a:ext cx="3979552" cy="598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359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16ACE-BE6C-C043-AD4B-3C7A3B77BC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www.wallpaperuse.com</a:t>
            </a:r>
            <a:r>
              <a:rPr lang="en-US" dirty="0"/>
              <a:t>/</a:t>
            </a:r>
            <a:r>
              <a:rPr lang="en-US" dirty="0" err="1"/>
              <a:t>vien</a:t>
            </a:r>
            <a:r>
              <a:rPr lang="en-US" dirty="0"/>
              <a:t>/</a:t>
            </a:r>
            <a:r>
              <a:rPr lang="en-US" dirty="0" err="1"/>
              <a:t>ooxoRh</a:t>
            </a:r>
            <a:r>
              <a:rPr lang="en-US" dirty="0"/>
              <a:t>/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F5C729-A1EC-CA42-B1F2-728B179394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pixy.org</a:t>
            </a:r>
            <a:r>
              <a:rPr lang="en-US" dirty="0"/>
              <a:t>/5912282/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4A603F-9FAF-FE49-B8D1-0543F1315B95}"/>
              </a:ext>
            </a:extLst>
          </p:cNvPr>
          <p:cNvSpPr/>
          <p:nvPr/>
        </p:nvSpPr>
        <p:spPr>
          <a:xfrm>
            <a:off x="3405135" y="4980543"/>
            <a:ext cx="5381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commons.wikimedia.org</a:t>
            </a:r>
            <a:r>
              <a:rPr lang="en-US" dirty="0"/>
              <a:t>/wiki/</a:t>
            </a:r>
            <a:r>
              <a:rPr lang="en-US" dirty="0" err="1"/>
              <a:t>File:India-flag.svg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976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35</Words>
  <Application>Microsoft Macintosh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https://www.wallpaperuse.com/vien/ooxoRh/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Geet Kalra</dc:creator>
  <cp:lastModifiedBy>Geet Kalra</cp:lastModifiedBy>
  <cp:revision>6</cp:revision>
  <dcterms:created xsi:type="dcterms:W3CDTF">2021-04-07T14:43:06Z</dcterms:created>
  <dcterms:modified xsi:type="dcterms:W3CDTF">2021-04-07T15:41:46Z</dcterms:modified>
</cp:coreProperties>
</file>

<file path=docProps/thumbnail.jpeg>
</file>